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relia" charset="1" panose="00000500000000000000"/>
      <p:regular r:id="rId10"/>
    </p:embeddedFont>
    <p:embeddedFont>
      <p:font typeface="Carelia Italics" charset="1" panose="00000500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Dosis" charset="1" panose="02010503020202060003"/>
      <p:regular r:id="rId20"/>
    </p:embeddedFont>
    <p:embeddedFont>
      <p:font typeface="Dosis Bold" charset="1" panose="02010803020202060003"/>
      <p:regular r:id="rId21"/>
    </p:embeddedFont>
    <p:embeddedFont>
      <p:font typeface="Dosis Extra-Light" charset="1" panose="02010203020202060003"/>
      <p:regular r:id="rId22"/>
    </p:embeddedFont>
    <p:embeddedFont>
      <p:font typeface="Dosis Light" charset="1" panose="02010803020202060003"/>
      <p:regular r:id="rId23"/>
    </p:embeddedFont>
    <p:embeddedFont>
      <p:font typeface="Dosis Medium" charset="1" panose="02010603020202060003"/>
      <p:regular r:id="rId24"/>
    </p:embeddedFont>
    <p:embeddedFont>
      <p:font typeface="Dosis Semi-Bold" charset="1" panose="02010703020202060003"/>
      <p:regular r:id="rId25"/>
    </p:embeddedFont>
    <p:embeddedFont>
      <p:font typeface="Dosis Ultra-Bold" charset="1" panose="020109030202020600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63033" y="6195861"/>
            <a:ext cx="6914093" cy="5028432"/>
          </a:xfrm>
          <a:custGeom>
            <a:avLst/>
            <a:gdLst/>
            <a:ahLst/>
            <a:cxnLst/>
            <a:rect r="r" b="b" t="t" l="l"/>
            <a:pathLst>
              <a:path h="5028432" w="6914093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9971" y="4820778"/>
            <a:ext cx="10228058" cy="1710875"/>
          </a:xfrm>
          <a:custGeom>
            <a:avLst/>
            <a:gdLst/>
            <a:ahLst/>
            <a:cxnLst/>
            <a:rect r="r" b="b" t="t" l="l"/>
            <a:pathLst>
              <a:path h="1710875" w="10228058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29971" y="4264421"/>
            <a:ext cx="9927030" cy="267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1"/>
              </a:lnSpc>
            </a:pPr>
            <a:r>
              <a:rPr lang="en-US" sz="7643">
                <a:solidFill>
                  <a:srgbClr val="01070A"/>
                </a:solidFill>
                <a:latin typeface="Carelia"/>
              </a:rPr>
              <a:t>APLIKASI KASIR PECEL LELE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56379" y="5404911"/>
            <a:ext cx="8246933" cy="6247677"/>
          </a:xfrm>
          <a:custGeom>
            <a:avLst/>
            <a:gdLst/>
            <a:ahLst/>
            <a:cxnLst/>
            <a:rect r="r" b="b" t="t" l="l"/>
            <a:pathLst>
              <a:path h="6247677" w="8246933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08980" y="-1652824"/>
            <a:ext cx="8905028" cy="5575060"/>
          </a:xfrm>
          <a:custGeom>
            <a:avLst/>
            <a:gdLst/>
            <a:ahLst/>
            <a:cxnLst/>
            <a:rect r="r" b="b" t="t" l="l"/>
            <a:pathLst>
              <a:path h="5575060" w="8905028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495846">
            <a:off x="-3929800" y="-2685694"/>
            <a:ext cx="5243739" cy="7338566"/>
          </a:xfrm>
          <a:custGeom>
            <a:avLst/>
            <a:gdLst/>
            <a:ahLst/>
            <a:cxnLst/>
            <a:rect r="r" b="b" t="t" l="l"/>
            <a:pathLst>
              <a:path h="7338566" w="5243739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11574" y="3107732"/>
            <a:ext cx="12165902" cy="80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30"/>
              </a:lnSpc>
            </a:pPr>
            <a:r>
              <a:rPr lang="en-US" sz="4664">
                <a:solidFill>
                  <a:srgbClr val="01070A"/>
                </a:solidFill>
                <a:latin typeface="Carelia"/>
              </a:rPr>
              <a:t>PEMROGRAMAN BERORIENTASI OBJEk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1172" y="6964945"/>
            <a:ext cx="6639489" cy="62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"/>
              </a:rPr>
              <a:t>Intan Dewi Hapsari - 2200018318 - 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93750" y="7645162"/>
            <a:ext cx="4401552" cy="41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2383">
                <a:solidFill>
                  <a:srgbClr val="106585"/>
                </a:solidFill>
                <a:latin typeface="Dosis"/>
              </a:rPr>
              <a:t>https://github.com/iniIndrii/TA_PBO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8895" y="2450226"/>
            <a:ext cx="13113713" cy="7370579"/>
          </a:xfrm>
          <a:custGeom>
            <a:avLst/>
            <a:gdLst/>
            <a:ahLst/>
            <a:cxnLst/>
            <a:rect r="r" b="b" t="t" l="l"/>
            <a:pathLst>
              <a:path h="7370579" w="13113713">
                <a:moveTo>
                  <a:pt x="0" y="0"/>
                </a:moveTo>
                <a:lnTo>
                  <a:pt x="13113713" y="0"/>
                </a:lnTo>
                <a:lnTo>
                  <a:pt x="13113713" y="7370580"/>
                </a:lnTo>
                <a:lnTo>
                  <a:pt x="0" y="737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2349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CODING IDE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8895" y="2450226"/>
            <a:ext cx="13113713" cy="7370579"/>
          </a:xfrm>
          <a:custGeom>
            <a:avLst/>
            <a:gdLst/>
            <a:ahLst/>
            <a:cxnLst/>
            <a:rect r="r" b="b" t="t" l="l"/>
            <a:pathLst>
              <a:path h="7370579" w="13113713">
                <a:moveTo>
                  <a:pt x="0" y="0"/>
                </a:moveTo>
                <a:lnTo>
                  <a:pt x="13113713" y="0"/>
                </a:lnTo>
                <a:lnTo>
                  <a:pt x="13113713" y="7370580"/>
                </a:lnTo>
                <a:lnTo>
                  <a:pt x="0" y="737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2349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CODING IDE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8895" y="2450226"/>
            <a:ext cx="13113713" cy="7370579"/>
          </a:xfrm>
          <a:custGeom>
            <a:avLst/>
            <a:gdLst/>
            <a:ahLst/>
            <a:cxnLst/>
            <a:rect r="r" b="b" t="t" l="l"/>
            <a:pathLst>
              <a:path h="7370579" w="13113713">
                <a:moveTo>
                  <a:pt x="0" y="0"/>
                </a:moveTo>
                <a:lnTo>
                  <a:pt x="13113713" y="0"/>
                </a:lnTo>
                <a:lnTo>
                  <a:pt x="13113713" y="7370580"/>
                </a:lnTo>
                <a:lnTo>
                  <a:pt x="0" y="737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2349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CODING IDE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8895" y="2450226"/>
            <a:ext cx="13113713" cy="7370579"/>
          </a:xfrm>
          <a:custGeom>
            <a:avLst/>
            <a:gdLst/>
            <a:ahLst/>
            <a:cxnLst/>
            <a:rect r="r" b="b" t="t" l="l"/>
            <a:pathLst>
              <a:path h="7370579" w="13113713">
                <a:moveTo>
                  <a:pt x="0" y="0"/>
                </a:moveTo>
                <a:lnTo>
                  <a:pt x="13113713" y="0"/>
                </a:lnTo>
                <a:lnTo>
                  <a:pt x="13113713" y="7370580"/>
                </a:lnTo>
                <a:lnTo>
                  <a:pt x="0" y="737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2349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CODING IDE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93415" y="2505455"/>
            <a:ext cx="12359248" cy="7249449"/>
          </a:xfrm>
          <a:custGeom>
            <a:avLst/>
            <a:gdLst/>
            <a:ahLst/>
            <a:cxnLst/>
            <a:rect r="r" b="b" t="t" l="l"/>
            <a:pathLst>
              <a:path h="7249449" w="12359248">
                <a:moveTo>
                  <a:pt x="0" y="0"/>
                </a:moveTo>
                <a:lnTo>
                  <a:pt x="12359248" y="0"/>
                </a:lnTo>
                <a:lnTo>
                  <a:pt x="12359248" y="7249449"/>
                </a:lnTo>
                <a:lnTo>
                  <a:pt x="0" y="7249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164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7934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LUARAN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93415" y="2572426"/>
            <a:ext cx="12245073" cy="7182478"/>
          </a:xfrm>
          <a:custGeom>
            <a:avLst/>
            <a:gdLst/>
            <a:ahLst/>
            <a:cxnLst/>
            <a:rect r="r" b="b" t="t" l="l"/>
            <a:pathLst>
              <a:path h="7182478" w="12245073">
                <a:moveTo>
                  <a:pt x="0" y="0"/>
                </a:moveTo>
                <a:lnTo>
                  <a:pt x="12245072" y="0"/>
                </a:lnTo>
                <a:lnTo>
                  <a:pt x="12245072" y="7182478"/>
                </a:lnTo>
                <a:lnTo>
                  <a:pt x="0" y="7182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1643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7934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LUARAN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59100" y="2572426"/>
            <a:ext cx="12779043" cy="7182478"/>
          </a:xfrm>
          <a:custGeom>
            <a:avLst/>
            <a:gdLst/>
            <a:ahLst/>
            <a:cxnLst/>
            <a:rect r="r" b="b" t="t" l="l"/>
            <a:pathLst>
              <a:path h="7182478" w="12779043">
                <a:moveTo>
                  <a:pt x="0" y="0"/>
                </a:moveTo>
                <a:lnTo>
                  <a:pt x="12779044" y="0"/>
                </a:lnTo>
                <a:lnTo>
                  <a:pt x="12779044" y="7182478"/>
                </a:lnTo>
                <a:lnTo>
                  <a:pt x="0" y="7182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7934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LUARAN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1357" y="2924553"/>
            <a:ext cx="16065286" cy="6333747"/>
          </a:xfrm>
          <a:custGeom>
            <a:avLst/>
            <a:gdLst/>
            <a:ahLst/>
            <a:cxnLst/>
            <a:rect r="r" b="b" t="t" l="l"/>
            <a:pathLst>
              <a:path h="6333747" w="16065286">
                <a:moveTo>
                  <a:pt x="0" y="0"/>
                </a:moveTo>
                <a:lnTo>
                  <a:pt x="16065286" y="0"/>
                </a:lnTo>
                <a:lnTo>
                  <a:pt x="16065286" y="6333747"/>
                </a:lnTo>
                <a:lnTo>
                  <a:pt x="0" y="6333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7934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LUARAN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1613" y="2624109"/>
            <a:ext cx="14265812" cy="7345500"/>
          </a:xfrm>
          <a:custGeom>
            <a:avLst/>
            <a:gdLst/>
            <a:ahLst/>
            <a:cxnLst/>
            <a:rect r="r" b="b" t="t" l="l"/>
            <a:pathLst>
              <a:path h="7345500" w="14265812">
                <a:moveTo>
                  <a:pt x="0" y="0"/>
                </a:moveTo>
                <a:lnTo>
                  <a:pt x="14265812" y="0"/>
                </a:lnTo>
                <a:lnTo>
                  <a:pt x="14265812" y="7345500"/>
                </a:lnTo>
                <a:lnTo>
                  <a:pt x="0" y="7345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7934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LUARAN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8895" y="2614455"/>
            <a:ext cx="12485565" cy="7017528"/>
          </a:xfrm>
          <a:custGeom>
            <a:avLst/>
            <a:gdLst/>
            <a:ahLst/>
            <a:cxnLst/>
            <a:rect r="r" b="b" t="t" l="l"/>
            <a:pathLst>
              <a:path h="7017528" w="12485565">
                <a:moveTo>
                  <a:pt x="0" y="0"/>
                </a:moveTo>
                <a:lnTo>
                  <a:pt x="12485565" y="0"/>
                </a:lnTo>
                <a:lnTo>
                  <a:pt x="12485565" y="7017527"/>
                </a:lnTo>
                <a:lnTo>
                  <a:pt x="0" y="7017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30128" y="103023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GITHUB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158195">
            <a:off x="3023982" y="2045429"/>
            <a:ext cx="13293258" cy="6791564"/>
            <a:chOff x="0" y="0"/>
            <a:chExt cx="3501105" cy="1788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1105" cy="1788725"/>
            </a:xfrm>
            <a:custGeom>
              <a:avLst/>
              <a:gdLst/>
              <a:ahLst/>
              <a:cxnLst/>
              <a:rect r="r" b="b" t="t" l="l"/>
              <a:pathLst>
                <a:path h="1788725" w="350110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0479">
            <a:off x="2497583" y="1738513"/>
            <a:ext cx="13293258" cy="6791564"/>
            <a:chOff x="0" y="0"/>
            <a:chExt cx="3501105" cy="1788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1105" cy="1788725"/>
            </a:xfrm>
            <a:custGeom>
              <a:avLst/>
              <a:gdLst/>
              <a:ahLst/>
              <a:cxnLst/>
              <a:rect r="r" b="b" t="t" l="l"/>
              <a:pathLst>
                <a:path h="1788725" w="350110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928985" y="1314623"/>
            <a:ext cx="3667332" cy="946839"/>
          </a:xfrm>
          <a:custGeom>
            <a:avLst/>
            <a:gdLst/>
            <a:ahLst/>
            <a:cxnLst/>
            <a:rect r="r" b="b" t="t" l="l"/>
            <a:pathLst>
              <a:path h="946839" w="3667332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69465" y="5905716"/>
            <a:ext cx="6921795" cy="4114800"/>
          </a:xfrm>
          <a:custGeom>
            <a:avLst/>
            <a:gdLst/>
            <a:ahLst/>
            <a:cxnLst/>
            <a:rect r="r" b="b" t="t" l="l"/>
            <a:pathLst>
              <a:path h="4114800" w="6921795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33666" y="2817093"/>
            <a:ext cx="8600312" cy="108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DESKRIPSI APLIKASI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63334" y="4100718"/>
            <a:ext cx="11361333" cy="201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01070A"/>
                </a:solidFill>
                <a:latin typeface="Dosis"/>
              </a:rPr>
              <a:t>Aplikasi kasir Pecel Lele aadalah perangkat lunak yang dirancang khusus untuk membantudalam manajemen transaksipenjualan, stok barang,dan operasional keuangandalam sebuah usahadi sektor penjualan sepertitoko atau usaha kulinerdi Lamongan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83456" y="3214382"/>
            <a:ext cx="13321088" cy="365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Thank's For Watching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22403" y="-589740"/>
            <a:ext cx="9048214" cy="12247451"/>
            <a:chOff x="0" y="0"/>
            <a:chExt cx="2383069" cy="322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3069" cy="3225666"/>
            </a:xfrm>
            <a:custGeom>
              <a:avLst/>
              <a:gdLst/>
              <a:ahLst/>
              <a:cxnLst/>
              <a:rect r="r" b="b" t="t" l="l"/>
              <a:pathLst>
                <a:path h="3225666" w="2383069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1694104" y="5349622"/>
            <a:ext cx="5565196" cy="4047415"/>
          </a:xfrm>
          <a:custGeom>
            <a:avLst/>
            <a:gdLst/>
            <a:ahLst/>
            <a:cxnLst/>
            <a:rect r="r" b="b" t="t" l="l"/>
            <a:pathLst>
              <a:path h="4047415" w="5565196">
                <a:moveTo>
                  <a:pt x="5565196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6" y="4047415"/>
                </a:lnTo>
                <a:lnTo>
                  <a:pt x="5565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9267" y="1551332"/>
            <a:ext cx="7498862" cy="119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4"/>
              </a:lnSpc>
              <a:spcBef>
                <a:spcPct val="0"/>
              </a:spcBef>
            </a:pPr>
            <a:r>
              <a:rPr lang="en-US" sz="6974">
                <a:solidFill>
                  <a:srgbClr val="01070A"/>
                </a:solidFill>
                <a:latin typeface="Carelia"/>
              </a:rPr>
              <a:t>FITUR APLIAKSI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0104" y="2959261"/>
            <a:ext cx="7169885" cy="46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0553" indent="-475277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Input Data Kasir</a:t>
            </a:r>
          </a:p>
          <a:p>
            <a:pPr marL="950553" indent="-475277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Input Data Pembeli</a:t>
            </a:r>
          </a:p>
          <a:p>
            <a:pPr marL="950553" indent="-475277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Daftar Jenis Menu</a:t>
            </a:r>
          </a:p>
          <a:p>
            <a:pPr marL="1901106" indent="-633702" lvl="2">
              <a:lnSpc>
                <a:spcPts val="6163"/>
              </a:lnSpc>
              <a:buFont typeface="Arial"/>
              <a:buChar char="⚬"/>
            </a:pPr>
            <a:r>
              <a:rPr lang="en-US" sz="4402">
                <a:solidFill>
                  <a:srgbClr val="01070A"/>
                </a:solidFill>
                <a:latin typeface="Dosis"/>
              </a:rPr>
              <a:t>Daftar Menu Makanan</a:t>
            </a:r>
          </a:p>
          <a:p>
            <a:pPr marL="1901106" indent="-633702" lvl="2">
              <a:lnSpc>
                <a:spcPts val="6163"/>
              </a:lnSpc>
              <a:buFont typeface="Arial"/>
              <a:buChar char="⚬"/>
            </a:pPr>
            <a:r>
              <a:rPr lang="en-US" sz="4402">
                <a:solidFill>
                  <a:srgbClr val="01070A"/>
                </a:solidFill>
                <a:latin typeface="Dosis"/>
              </a:rPr>
              <a:t>Daftar Menu Minuman</a:t>
            </a:r>
          </a:p>
          <a:p>
            <a:pPr marL="950553" indent="-475277" lvl="1">
              <a:lnSpc>
                <a:spcPts val="6163"/>
              </a:lnSpc>
              <a:buFont typeface="Arial"/>
              <a:buChar char="•"/>
            </a:pPr>
            <a:r>
              <a:rPr lang="en-US" sz="4402">
                <a:solidFill>
                  <a:srgbClr val="01070A"/>
                </a:solidFill>
                <a:latin typeface="Dosis"/>
              </a:rPr>
              <a:t>Jumlah Total Pesanan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355002" y="5873946"/>
            <a:ext cx="3190321" cy="3316969"/>
          </a:xfrm>
          <a:custGeom>
            <a:avLst/>
            <a:gdLst/>
            <a:ahLst/>
            <a:cxnLst/>
            <a:rect r="r" b="b" t="t" l="l"/>
            <a:pathLst>
              <a:path h="3316969" w="3190321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7594012" cy="14247480"/>
          </a:xfrm>
          <a:custGeom>
            <a:avLst/>
            <a:gdLst/>
            <a:ahLst/>
            <a:cxnLst/>
            <a:rect r="r" b="b" t="t" l="l"/>
            <a:pathLst>
              <a:path h="14247480" w="7594012">
                <a:moveTo>
                  <a:pt x="0" y="0"/>
                </a:moveTo>
                <a:lnTo>
                  <a:pt x="7594012" y="0"/>
                </a:lnTo>
                <a:lnTo>
                  <a:pt x="7594012" y="14247480"/>
                </a:lnTo>
                <a:lnTo>
                  <a:pt x="0" y="14247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22712" y="1823601"/>
            <a:ext cx="8762207" cy="221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ALUR KERJA APLIKASI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99898" y="5582560"/>
            <a:ext cx="8050411" cy="4291942"/>
          </a:xfrm>
          <a:custGeom>
            <a:avLst/>
            <a:gdLst/>
            <a:ahLst/>
            <a:cxnLst/>
            <a:rect r="r" b="b" t="t" l="l"/>
            <a:pathLst>
              <a:path h="4291942" w="8050411">
                <a:moveTo>
                  <a:pt x="0" y="0"/>
                </a:moveTo>
                <a:lnTo>
                  <a:pt x="8050411" y="0"/>
                </a:lnTo>
                <a:lnTo>
                  <a:pt x="8050411" y="4291942"/>
                </a:lnTo>
                <a:lnTo>
                  <a:pt x="0" y="4291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1909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2441" y="407432"/>
            <a:ext cx="7026859" cy="9472136"/>
          </a:xfrm>
          <a:custGeom>
            <a:avLst/>
            <a:gdLst/>
            <a:ahLst/>
            <a:cxnLst/>
            <a:rect r="r" b="b" t="t" l="l"/>
            <a:pathLst>
              <a:path h="9472136" w="7026859">
                <a:moveTo>
                  <a:pt x="0" y="0"/>
                </a:moveTo>
                <a:lnTo>
                  <a:pt x="7026859" y="0"/>
                </a:lnTo>
                <a:lnTo>
                  <a:pt x="7026859" y="9472136"/>
                </a:lnTo>
                <a:lnTo>
                  <a:pt x="0" y="947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75212"/>
            <a:ext cx="8762207" cy="108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DIAGRAM CLASS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5001" y="2257765"/>
            <a:ext cx="3662555" cy="7169917"/>
          </a:xfrm>
          <a:custGeom>
            <a:avLst/>
            <a:gdLst/>
            <a:ahLst/>
            <a:cxnLst/>
            <a:rect r="r" b="b" t="t" l="l"/>
            <a:pathLst>
              <a:path h="7169917" w="3662555">
                <a:moveTo>
                  <a:pt x="0" y="0"/>
                </a:moveTo>
                <a:lnTo>
                  <a:pt x="3662555" y="0"/>
                </a:lnTo>
                <a:lnTo>
                  <a:pt x="3662555" y="7169917"/>
                </a:lnTo>
                <a:lnTo>
                  <a:pt x="0" y="7169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06535" y="2257765"/>
            <a:ext cx="3876764" cy="7502357"/>
          </a:xfrm>
          <a:custGeom>
            <a:avLst/>
            <a:gdLst/>
            <a:ahLst/>
            <a:cxnLst/>
            <a:rect r="r" b="b" t="t" l="l"/>
            <a:pathLst>
              <a:path h="7502357" w="3876764">
                <a:moveTo>
                  <a:pt x="0" y="0"/>
                </a:moveTo>
                <a:lnTo>
                  <a:pt x="3876764" y="0"/>
                </a:lnTo>
                <a:lnTo>
                  <a:pt x="3876764" y="7502358"/>
                </a:lnTo>
                <a:lnTo>
                  <a:pt x="0" y="7502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78895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RANCANGAN ANTARMUKA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8895" y="2450226"/>
            <a:ext cx="13113713" cy="7370579"/>
          </a:xfrm>
          <a:custGeom>
            <a:avLst/>
            <a:gdLst/>
            <a:ahLst/>
            <a:cxnLst/>
            <a:rect r="r" b="b" t="t" l="l"/>
            <a:pathLst>
              <a:path h="7370579" w="13113713">
                <a:moveTo>
                  <a:pt x="0" y="0"/>
                </a:moveTo>
                <a:lnTo>
                  <a:pt x="13113713" y="0"/>
                </a:lnTo>
                <a:lnTo>
                  <a:pt x="13113713" y="7370580"/>
                </a:lnTo>
                <a:lnTo>
                  <a:pt x="0" y="737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2349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CODING IDE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8895" y="2450226"/>
            <a:ext cx="13113713" cy="7370579"/>
          </a:xfrm>
          <a:custGeom>
            <a:avLst/>
            <a:gdLst/>
            <a:ahLst/>
            <a:cxnLst/>
            <a:rect r="r" b="b" t="t" l="l"/>
            <a:pathLst>
              <a:path h="7370579" w="13113713">
                <a:moveTo>
                  <a:pt x="0" y="0"/>
                </a:moveTo>
                <a:lnTo>
                  <a:pt x="13113713" y="0"/>
                </a:lnTo>
                <a:lnTo>
                  <a:pt x="13113713" y="7370580"/>
                </a:lnTo>
                <a:lnTo>
                  <a:pt x="0" y="737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2349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CODING IDE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895" y="884290"/>
            <a:ext cx="11108991" cy="1373475"/>
          </a:xfrm>
          <a:custGeom>
            <a:avLst/>
            <a:gdLst/>
            <a:ahLst/>
            <a:cxnLst/>
            <a:rect r="r" b="b" t="t" l="l"/>
            <a:pathLst>
              <a:path h="1373475" w="11108991">
                <a:moveTo>
                  <a:pt x="0" y="0"/>
                </a:moveTo>
                <a:lnTo>
                  <a:pt x="11108992" y="0"/>
                </a:lnTo>
                <a:lnTo>
                  <a:pt x="11108992" y="1373475"/>
                </a:lnTo>
                <a:lnTo>
                  <a:pt x="0" y="137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8895" y="2450226"/>
            <a:ext cx="13113713" cy="7370579"/>
          </a:xfrm>
          <a:custGeom>
            <a:avLst/>
            <a:gdLst/>
            <a:ahLst/>
            <a:cxnLst/>
            <a:rect r="r" b="b" t="t" l="l"/>
            <a:pathLst>
              <a:path h="7370579" w="13113713">
                <a:moveTo>
                  <a:pt x="0" y="0"/>
                </a:moveTo>
                <a:lnTo>
                  <a:pt x="13113713" y="0"/>
                </a:lnTo>
                <a:lnTo>
                  <a:pt x="13113713" y="7370580"/>
                </a:lnTo>
                <a:lnTo>
                  <a:pt x="0" y="737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2349" y="885825"/>
            <a:ext cx="12730210" cy="122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sz="7151">
                <a:solidFill>
                  <a:srgbClr val="01070A"/>
                </a:solidFill>
                <a:latin typeface="Carelia"/>
              </a:rPr>
              <a:t>SCREENSHOT CODING IDE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DAF528Jw-Cg</dc:identifier>
  <dcterms:modified xsi:type="dcterms:W3CDTF">2011-08-01T06:04:30Z</dcterms:modified>
  <cp:revision>1</cp:revision>
  <dc:title>PBO2023-TA-FilePresentasi-G-2200018318-Intan Dewi Hapsari-APLIKASI KASIR PECEL LELE</dc:title>
</cp:coreProperties>
</file>